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8"/>
  </p:notesMasterIdLst>
  <p:sldIdLst>
    <p:sldId id="257" r:id="rId5"/>
    <p:sldId id="260" r:id="rId6"/>
    <p:sldId id="261" r:id="rId7"/>
    <p:sldId id="259" r:id="rId8"/>
    <p:sldId id="285" r:id="rId9"/>
    <p:sldId id="405" r:id="rId10"/>
    <p:sldId id="275" r:id="rId11"/>
    <p:sldId id="276" r:id="rId12"/>
    <p:sldId id="475" r:id="rId13"/>
    <p:sldId id="451" r:id="rId14"/>
    <p:sldId id="452" r:id="rId15"/>
    <p:sldId id="481" r:id="rId16"/>
    <p:sldId id="463" r:id="rId17"/>
    <p:sldId id="482" r:id="rId18"/>
    <p:sldId id="477" r:id="rId19"/>
    <p:sldId id="464" r:id="rId20"/>
    <p:sldId id="467" r:id="rId21"/>
    <p:sldId id="476" r:id="rId22"/>
    <p:sldId id="480" r:id="rId23"/>
    <p:sldId id="468" r:id="rId24"/>
    <p:sldId id="479" r:id="rId25"/>
    <p:sldId id="478" r:id="rId26"/>
    <p:sldId id="270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B7A24A-EDE2-4714-A401-74255FD650AD}" v="47" dt="2025-07-25T09:03:44.5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167" autoAdjust="0"/>
  </p:normalViewPr>
  <p:slideViewPr>
    <p:cSldViewPr snapToGrid="0">
      <p:cViewPr varScale="1">
        <p:scale>
          <a:sx n="100" d="100"/>
          <a:sy n="100" d="100"/>
        </p:scale>
        <p:origin x="9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0DB7A24A-EDE2-4714-A401-74255FD650AD}"/>
    <pc:docChg chg="undo redo custSel addSld delSld modSld sldOrd">
      <pc:chgData name="Šedivec Tomáš" userId="5859117d-4fed-45af-939e-a078bb4ea44f" providerId="ADAL" clId="{0DB7A24A-EDE2-4714-A401-74255FD650AD}" dt="2025-07-25T09:04:59.243" v="1222" actId="1076"/>
      <pc:docMkLst>
        <pc:docMk/>
      </pc:docMkLst>
      <pc:sldChg chg="modSp mod">
        <pc:chgData name="Šedivec Tomáš" userId="5859117d-4fed-45af-939e-a078bb4ea44f" providerId="ADAL" clId="{0DB7A24A-EDE2-4714-A401-74255FD650AD}" dt="2025-07-25T07:42:30.307" v="9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0DB7A24A-EDE2-4714-A401-74255FD650AD}" dt="2025-07-25T07:42:30.307" v="9" actId="20577"/>
          <ac:spMkLst>
            <pc:docMk/>
            <pc:sldMk cId="2059693041" sldId="257"/>
            <ac:spMk id="3" creationId="{00000000-0000-0000-0000-000000000000}"/>
          </ac:spMkLst>
        </pc:spChg>
        <pc:spChg chg="mod">
          <ac:chgData name="Šedivec Tomáš" userId="5859117d-4fed-45af-939e-a078bb4ea44f" providerId="ADAL" clId="{0DB7A24A-EDE2-4714-A401-74255FD650AD}" dt="2025-07-25T07:42:24.400" v="4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0DB7A24A-EDE2-4714-A401-74255FD650AD}" dt="2025-07-25T07:45:57.977" v="110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0DB7A24A-EDE2-4714-A401-74255FD650AD}" dt="2025-07-25T07:45:57.977" v="110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0DB7A24A-EDE2-4714-A401-74255FD650AD}" dt="2025-07-25T07:55:02.823" v="212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0DB7A24A-EDE2-4714-A401-74255FD650AD}" dt="2025-07-25T07:55:02.823" v="212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0DB7A24A-EDE2-4714-A401-74255FD650AD}" dt="2025-07-25T07:57:21.896" v="374" actId="20577"/>
        <pc:sldMkLst>
          <pc:docMk/>
          <pc:sldMk cId="3385071484" sldId="451"/>
        </pc:sldMkLst>
        <pc:spChg chg="mod">
          <ac:chgData name="Šedivec Tomáš" userId="5859117d-4fed-45af-939e-a078bb4ea44f" providerId="ADAL" clId="{0DB7A24A-EDE2-4714-A401-74255FD650AD}" dt="2025-07-25T07:57:21.896" v="374" actId="20577"/>
          <ac:spMkLst>
            <pc:docMk/>
            <pc:sldMk cId="3385071484" sldId="451"/>
            <ac:spMk id="2" creationId="{5D04E58C-EE5C-E80E-0E94-C120E9656855}"/>
          </ac:spMkLst>
        </pc:spChg>
      </pc:sldChg>
      <pc:sldChg chg="modSp">
        <pc:chgData name="Šedivec Tomáš" userId="5859117d-4fed-45af-939e-a078bb4ea44f" providerId="ADAL" clId="{0DB7A24A-EDE2-4714-A401-74255FD650AD}" dt="2025-07-25T07:57:34.218" v="375"/>
        <pc:sldMkLst>
          <pc:docMk/>
          <pc:sldMk cId="2478049402" sldId="452"/>
        </pc:sldMkLst>
        <pc:spChg chg="mod">
          <ac:chgData name="Šedivec Tomáš" userId="5859117d-4fed-45af-939e-a078bb4ea44f" providerId="ADAL" clId="{0DB7A24A-EDE2-4714-A401-74255FD650AD}" dt="2025-07-25T07:57:34.218" v="375"/>
          <ac:spMkLst>
            <pc:docMk/>
            <pc:sldMk cId="2478049402" sldId="452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0DB7A24A-EDE2-4714-A401-74255FD650AD}" dt="2025-07-25T07:57:50.786" v="376"/>
        <pc:sldMkLst>
          <pc:docMk/>
          <pc:sldMk cId="2843553348" sldId="463"/>
        </pc:sldMkLst>
        <pc:spChg chg="mod">
          <ac:chgData name="Šedivec Tomáš" userId="5859117d-4fed-45af-939e-a078bb4ea44f" providerId="ADAL" clId="{0DB7A24A-EDE2-4714-A401-74255FD650AD}" dt="2025-07-25T07:57:50.786" v="376"/>
          <ac:spMkLst>
            <pc:docMk/>
            <pc:sldMk cId="2843553348" sldId="463"/>
            <ac:spMk id="2" creationId="{64A2E524-41CE-0376-0064-B0FD966F3CFB}"/>
          </ac:spMkLst>
        </pc:spChg>
      </pc:sldChg>
      <pc:sldChg chg="modSp mod">
        <pc:chgData name="Šedivec Tomáš" userId="5859117d-4fed-45af-939e-a078bb4ea44f" providerId="ADAL" clId="{0DB7A24A-EDE2-4714-A401-74255FD650AD}" dt="2025-07-25T08:11:43.394" v="753" actId="403"/>
        <pc:sldMkLst>
          <pc:docMk/>
          <pc:sldMk cId="429316896" sldId="467"/>
        </pc:sldMkLst>
        <pc:spChg chg="mod">
          <ac:chgData name="Šedivec Tomáš" userId="5859117d-4fed-45af-939e-a078bb4ea44f" providerId="ADAL" clId="{0DB7A24A-EDE2-4714-A401-74255FD650AD}" dt="2025-07-25T08:11:43.394" v="753" actId="403"/>
          <ac:spMkLst>
            <pc:docMk/>
            <pc:sldMk cId="429316896" sldId="467"/>
            <ac:spMk id="3" creationId="{6AA57867-F8CD-0E2D-2DE8-641CA98A2683}"/>
          </ac:spMkLst>
        </pc:spChg>
      </pc:sldChg>
      <pc:sldChg chg="del">
        <pc:chgData name="Šedivec Tomáš" userId="5859117d-4fed-45af-939e-a078bb4ea44f" providerId="ADAL" clId="{0DB7A24A-EDE2-4714-A401-74255FD650AD}" dt="2025-07-25T08:12:52.298" v="754" actId="47"/>
        <pc:sldMkLst>
          <pc:docMk/>
          <pc:sldMk cId="1565491940" sldId="469"/>
        </pc:sldMkLst>
      </pc:sldChg>
      <pc:sldChg chg="del">
        <pc:chgData name="Šedivec Tomáš" userId="5859117d-4fed-45af-939e-a078bb4ea44f" providerId="ADAL" clId="{0DB7A24A-EDE2-4714-A401-74255FD650AD}" dt="2025-07-25T08:57:22.036" v="1089" actId="47"/>
        <pc:sldMkLst>
          <pc:docMk/>
          <pc:sldMk cId="3652621662" sldId="470"/>
        </pc:sldMkLst>
      </pc:sldChg>
      <pc:sldChg chg="del">
        <pc:chgData name="Šedivec Tomáš" userId="5859117d-4fed-45af-939e-a078bb4ea44f" providerId="ADAL" clId="{0DB7A24A-EDE2-4714-A401-74255FD650AD}" dt="2025-07-25T08:15:44.106" v="758" actId="47"/>
        <pc:sldMkLst>
          <pc:docMk/>
          <pc:sldMk cId="2039738914" sldId="471"/>
        </pc:sldMkLst>
      </pc:sldChg>
      <pc:sldChg chg="del">
        <pc:chgData name="Šedivec Tomáš" userId="5859117d-4fed-45af-939e-a078bb4ea44f" providerId="ADAL" clId="{0DB7A24A-EDE2-4714-A401-74255FD650AD}" dt="2025-07-25T08:15:38.007" v="755" actId="47"/>
        <pc:sldMkLst>
          <pc:docMk/>
          <pc:sldMk cId="1189065448" sldId="472"/>
        </pc:sldMkLst>
      </pc:sldChg>
      <pc:sldChg chg="del">
        <pc:chgData name="Šedivec Tomáš" userId="5859117d-4fed-45af-939e-a078bb4ea44f" providerId="ADAL" clId="{0DB7A24A-EDE2-4714-A401-74255FD650AD}" dt="2025-07-25T08:15:38.985" v="756" actId="47"/>
        <pc:sldMkLst>
          <pc:docMk/>
          <pc:sldMk cId="3026856921" sldId="473"/>
        </pc:sldMkLst>
      </pc:sldChg>
      <pc:sldChg chg="del">
        <pc:chgData name="Šedivec Tomáš" userId="5859117d-4fed-45af-939e-a078bb4ea44f" providerId="ADAL" clId="{0DB7A24A-EDE2-4714-A401-74255FD650AD}" dt="2025-07-25T08:15:40.162" v="757" actId="47"/>
        <pc:sldMkLst>
          <pc:docMk/>
          <pc:sldMk cId="3350722622" sldId="474"/>
        </pc:sldMkLst>
      </pc:sldChg>
      <pc:sldChg chg="modSp add mod">
        <pc:chgData name="Šedivec Tomáš" userId="5859117d-4fed-45af-939e-a078bb4ea44f" providerId="ADAL" clId="{0DB7A24A-EDE2-4714-A401-74255FD650AD}" dt="2025-07-25T07:56:29.310" v="341" actId="20577"/>
        <pc:sldMkLst>
          <pc:docMk/>
          <pc:sldMk cId="1806784049" sldId="475"/>
        </pc:sldMkLst>
        <pc:spChg chg="mod">
          <ac:chgData name="Šedivec Tomáš" userId="5859117d-4fed-45af-939e-a078bb4ea44f" providerId="ADAL" clId="{0DB7A24A-EDE2-4714-A401-74255FD650AD}" dt="2025-07-25T07:55:55.363" v="243" actId="20577"/>
          <ac:spMkLst>
            <pc:docMk/>
            <pc:sldMk cId="1806784049" sldId="475"/>
            <ac:spMk id="2" creationId="{1C6102FE-B7C2-FAB9-9C2A-09AD74D22ABD}"/>
          </ac:spMkLst>
        </pc:spChg>
        <pc:spChg chg="mod">
          <ac:chgData name="Šedivec Tomáš" userId="5859117d-4fed-45af-939e-a078bb4ea44f" providerId="ADAL" clId="{0DB7A24A-EDE2-4714-A401-74255FD650AD}" dt="2025-07-25T07:56:29.310" v="341" actId="20577"/>
          <ac:spMkLst>
            <pc:docMk/>
            <pc:sldMk cId="1806784049" sldId="475"/>
            <ac:spMk id="3" creationId="{92A9132F-26B1-4C9C-79AD-EBFFF13DFB98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8:16:41.072" v="760"/>
        <pc:sldMkLst>
          <pc:docMk/>
          <pc:sldMk cId="3831005546" sldId="476"/>
        </pc:sldMkLst>
        <pc:spChg chg="mod">
          <ac:chgData name="Šedivec Tomáš" userId="5859117d-4fed-45af-939e-a078bb4ea44f" providerId="ADAL" clId="{0DB7A24A-EDE2-4714-A401-74255FD650AD}" dt="2025-07-25T07:58:16.310" v="379"/>
          <ac:spMkLst>
            <pc:docMk/>
            <pc:sldMk cId="3831005546" sldId="476"/>
            <ac:spMk id="2" creationId="{C0299271-997D-73E0-2FC4-ED0951E86F4C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7:58:57.733" v="384"/>
        <pc:sldMkLst>
          <pc:docMk/>
          <pc:sldMk cId="3310821123" sldId="477"/>
        </pc:sldMkLst>
        <pc:spChg chg="mod">
          <ac:chgData name="Šedivec Tomáš" userId="5859117d-4fed-45af-939e-a078bb4ea44f" providerId="ADAL" clId="{0DB7A24A-EDE2-4714-A401-74255FD650AD}" dt="2025-07-25T07:58:57.733" v="384"/>
          <ac:spMkLst>
            <pc:docMk/>
            <pc:sldMk cId="3310821123" sldId="477"/>
            <ac:spMk id="2" creationId="{83B6D8BA-7464-283A-56DF-F6B780BD6C24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8:50:54.152" v="874" actId="404"/>
        <pc:sldMkLst>
          <pc:docMk/>
          <pc:sldMk cId="3979828189" sldId="478"/>
        </pc:sldMkLst>
        <pc:spChg chg="mod">
          <ac:chgData name="Šedivec Tomáš" userId="5859117d-4fed-45af-939e-a078bb4ea44f" providerId="ADAL" clId="{0DB7A24A-EDE2-4714-A401-74255FD650AD}" dt="2025-07-25T08:22:17.471" v="774" actId="20577"/>
          <ac:spMkLst>
            <pc:docMk/>
            <pc:sldMk cId="3979828189" sldId="478"/>
            <ac:spMk id="2" creationId="{D4866D1E-FB19-6A25-CE0C-2B85D5441D42}"/>
          </ac:spMkLst>
        </pc:spChg>
        <pc:spChg chg="mod">
          <ac:chgData name="Šedivec Tomáš" userId="5859117d-4fed-45af-939e-a078bb4ea44f" providerId="ADAL" clId="{0DB7A24A-EDE2-4714-A401-74255FD650AD}" dt="2025-07-25T08:50:54.152" v="874" actId="404"/>
          <ac:spMkLst>
            <pc:docMk/>
            <pc:sldMk cId="3979828189" sldId="478"/>
            <ac:spMk id="3" creationId="{9C63F241-C40E-BE66-DE29-8A221DDFC60D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8:50:23.797" v="867" actId="108"/>
        <pc:sldMkLst>
          <pc:docMk/>
          <pc:sldMk cId="806397358" sldId="479"/>
        </pc:sldMkLst>
        <pc:spChg chg="mod">
          <ac:chgData name="Šedivec Tomáš" userId="5859117d-4fed-45af-939e-a078bb4ea44f" providerId="ADAL" clId="{0DB7A24A-EDE2-4714-A401-74255FD650AD}" dt="2025-07-25T08:50:23.797" v="867" actId="108"/>
          <ac:spMkLst>
            <pc:docMk/>
            <pc:sldMk cId="806397358" sldId="479"/>
            <ac:spMk id="3" creationId="{837E81F5-C63F-386E-512D-E98D85C707CF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8:56:55.073" v="1088" actId="403"/>
        <pc:sldMkLst>
          <pc:docMk/>
          <pc:sldMk cId="1595197382" sldId="480"/>
        </pc:sldMkLst>
        <pc:spChg chg="mod">
          <ac:chgData name="Šedivec Tomáš" userId="5859117d-4fed-45af-939e-a078bb4ea44f" providerId="ADAL" clId="{0DB7A24A-EDE2-4714-A401-74255FD650AD}" dt="2025-07-25T08:51:26.358" v="881" actId="20577"/>
          <ac:spMkLst>
            <pc:docMk/>
            <pc:sldMk cId="1595197382" sldId="480"/>
            <ac:spMk id="2" creationId="{32090F0A-ED6A-9B6C-5A41-E44942390CDF}"/>
          </ac:spMkLst>
        </pc:spChg>
        <pc:spChg chg="mod">
          <ac:chgData name="Šedivec Tomáš" userId="5859117d-4fed-45af-939e-a078bb4ea44f" providerId="ADAL" clId="{0DB7A24A-EDE2-4714-A401-74255FD650AD}" dt="2025-07-25T08:56:55.073" v="1088" actId="403"/>
          <ac:spMkLst>
            <pc:docMk/>
            <pc:sldMk cId="1595197382" sldId="480"/>
            <ac:spMk id="3" creationId="{9679F469-3879-FE6C-9A28-13B1235F58DD}"/>
          </ac:spMkLst>
        </pc:spChg>
      </pc:sldChg>
      <pc:sldChg chg="new del">
        <pc:chgData name="Šedivec Tomáš" userId="5859117d-4fed-45af-939e-a078bb4ea44f" providerId="ADAL" clId="{0DB7A24A-EDE2-4714-A401-74255FD650AD}" dt="2025-07-25T08:59:28.901" v="1091" actId="47"/>
        <pc:sldMkLst>
          <pc:docMk/>
          <pc:sldMk cId="2977529059" sldId="481"/>
        </pc:sldMkLst>
      </pc:sldChg>
      <pc:sldChg chg="addSp modSp add mod ord">
        <pc:chgData name="Šedivec Tomáš" userId="5859117d-4fed-45af-939e-a078bb4ea44f" providerId="ADAL" clId="{0DB7A24A-EDE2-4714-A401-74255FD650AD}" dt="2025-07-25T09:02:00.035" v="1156" actId="20577"/>
        <pc:sldMkLst>
          <pc:docMk/>
          <pc:sldMk cId="3902294623" sldId="481"/>
        </pc:sldMkLst>
        <pc:spChg chg="mod">
          <ac:chgData name="Šedivec Tomáš" userId="5859117d-4fed-45af-939e-a078bb4ea44f" providerId="ADAL" clId="{0DB7A24A-EDE2-4714-A401-74255FD650AD}" dt="2025-07-25T09:01:00.200" v="1152"/>
          <ac:spMkLst>
            <pc:docMk/>
            <pc:sldMk cId="3902294623" sldId="481"/>
            <ac:spMk id="2" creationId="{4C28FEDC-CCC6-35C5-6488-DD1564344EA0}"/>
          </ac:spMkLst>
        </pc:spChg>
        <pc:spChg chg="mod">
          <ac:chgData name="Šedivec Tomáš" userId="5859117d-4fed-45af-939e-a078bb4ea44f" providerId="ADAL" clId="{0DB7A24A-EDE2-4714-A401-74255FD650AD}" dt="2025-07-25T09:02:00.035" v="1156" actId="20577"/>
          <ac:spMkLst>
            <pc:docMk/>
            <pc:sldMk cId="3902294623" sldId="481"/>
            <ac:spMk id="3" creationId="{C0980875-8D2B-7A1C-B321-5BC8DB56D396}"/>
          </ac:spMkLst>
        </pc:spChg>
        <pc:spChg chg="add">
          <ac:chgData name="Šedivec Tomáš" userId="5859117d-4fed-45af-939e-a078bb4ea44f" providerId="ADAL" clId="{0DB7A24A-EDE2-4714-A401-74255FD650AD}" dt="2025-07-25T08:59:40.637" v="1095"/>
          <ac:spMkLst>
            <pc:docMk/>
            <pc:sldMk cId="3902294623" sldId="481"/>
            <ac:spMk id="4" creationId="{2462E78A-6ED0-8C6D-3CC2-212F00CF60C6}"/>
          </ac:spMkLst>
        </pc:spChg>
      </pc:sldChg>
      <pc:sldChg chg="modSp add mod ord">
        <pc:chgData name="Šedivec Tomáš" userId="5859117d-4fed-45af-939e-a078bb4ea44f" providerId="ADAL" clId="{0DB7A24A-EDE2-4714-A401-74255FD650AD}" dt="2025-07-25T09:04:59.243" v="1222" actId="1076"/>
        <pc:sldMkLst>
          <pc:docMk/>
          <pc:sldMk cId="2360088809" sldId="482"/>
        </pc:sldMkLst>
        <pc:spChg chg="mod">
          <ac:chgData name="Šedivec Tomáš" userId="5859117d-4fed-45af-939e-a078bb4ea44f" providerId="ADAL" clId="{0DB7A24A-EDE2-4714-A401-74255FD650AD}" dt="2025-07-25T09:02:40.365" v="1160"/>
          <ac:spMkLst>
            <pc:docMk/>
            <pc:sldMk cId="2360088809" sldId="482"/>
            <ac:spMk id="2" creationId="{58B35ACA-A5E8-8788-9DE4-EF9958FC079E}"/>
          </ac:spMkLst>
        </pc:spChg>
        <pc:spChg chg="mod">
          <ac:chgData name="Šedivec Tomáš" userId="5859117d-4fed-45af-939e-a078bb4ea44f" providerId="ADAL" clId="{0DB7A24A-EDE2-4714-A401-74255FD650AD}" dt="2025-07-25T09:04:59.243" v="1222" actId="1076"/>
          <ac:spMkLst>
            <pc:docMk/>
            <pc:sldMk cId="2360088809" sldId="482"/>
            <ac:spMk id="3" creationId="{90A3D64D-D238-5E24-C079-5DF54AD6951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25.07.2025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25.07.2025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25.07.2025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nar_dokumen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souhlas_vyuziti_udaju" TargetMode="External"/><Relationship Id="rId2" Type="http://schemas.openxmlformats.org/officeDocument/2006/relationships/hyperlink" Target="https://archi.gov.cz/znalostni_baze:ztotoznovani_spuu?do=diff&amp;rev2%5B0%5D=1635324441&amp;rev2%5B1%5D=1746772063&amp;difftype=sidebysi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akreditace_atestace" TargetMode="External"/><Relationship Id="rId5" Type="http://schemas.openxmlformats.org/officeDocument/2006/relationships/hyperlink" Target="https://archi.gov.cz/znalostni_baze:sdg_oots?do=diff&amp;rev2%5B0%5D=1735806324&amp;rev2%5B1%5D=1752496452&amp;difftype=sidebyside" TargetMode="External"/><Relationship Id="rId4" Type="http://schemas.openxmlformats.org/officeDocument/2006/relationships/hyperlink" Target="https://archi.gov.cz/znalostni_baze:zjednodusene_formular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sekce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28. 7. 2025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DNS cloudových služeb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pro IK OVS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E314A-9434-6A3C-708D-07AE477BD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28FEDC-CCC6-35C5-6488-DD1564344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pro IK OVS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980875-8D2B-7A1C-B321-5BC8DB56D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 numCol="2">
            <a:normAutofit fontScale="55000" lnSpcReduction="20000"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Plán rozvoje informačních systémů orgánu veřejné správy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Popis a vyhodnocení stávajícího stavu architektury úřadu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Přehled motivací úřadu ke změnám architektury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Návrh cílového stavu architektury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Plán realizace změn v architektuře úřadu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Plán řízení informatiky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Popis a vyhodnocení stávajícího stavu řízení informatiky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Popis důvodů pro změny řízení informatiky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Návrh cílového stavu řízení informatiky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Plán realizace změn pro dosažení cílového stavu informatiky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Dokumentace o správě informační koncepce orgánu veřejné správy</a:t>
            </a:r>
          </a:p>
          <a:p>
            <a:endParaRPr lang="cs-CZ" sz="33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Administrativní údaje informační koncepci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Postupy při vyhodnocování dodržování informační koncepce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Postupy při provádění změn informační koncepce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Postup pro zajištění včasné změny informační koncepce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Postup zápisu změny do dokumentu informační koncepce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Postup přípravy nové informační koncepce</a:t>
            </a: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Odpovědnosti za uplatňování informační koncepce</a:t>
            </a:r>
          </a:p>
        </p:txBody>
      </p:sp>
    </p:spTree>
    <p:extLst>
      <p:ext uri="{BB962C8B-B14F-4D97-AF65-F5344CB8AC3E}">
        <p14:creationId xmlns:p14="http://schemas.microsoft.com/office/powerpoint/2010/main" val="3902294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5D240-E70B-0DAF-EA0D-829D1B006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A2E524-41CE-0376-0064-B0FD966F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Metodika modelování a model vzorového OVM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53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9FBF17-A72C-3A47-C6A1-879B68B6E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B35ACA-A5E8-8788-9DE4-EF9958FC0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Metodika modelování a model vzorového OVM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A3D64D-D238-5E24-C079-5DF54AD6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9929"/>
            <a:ext cx="10515600" cy="5008418"/>
          </a:xfrm>
        </p:spPr>
        <p:txBody>
          <a:bodyPr numCol="1"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Metodika modelování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https://archi.gov.cz/nar_dokument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Úvod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Tvorba modelu obecně</a:t>
            </a:r>
          </a:p>
          <a:p>
            <a:pPr lvl="1"/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Hlediska a pohledy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Členění modelu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Modelování dle NAR</a:t>
            </a:r>
          </a:p>
          <a:p>
            <a:pPr lvl="1"/>
            <a:r>
              <a:rPr lang="cs-CZ" sz="2800" b="1" dirty="0">
                <a:ln>
                  <a:solidFill>
                    <a:schemeClr val="bg1"/>
                  </a:solidFill>
                </a:ln>
              </a:rPr>
              <a:t>Nástroje</a:t>
            </a:r>
          </a:p>
          <a:p>
            <a:pPr lvl="1"/>
            <a:endParaRPr lang="cs-CZ" sz="29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Vzorový model OVM</a:t>
            </a:r>
          </a:p>
        </p:txBody>
      </p:sp>
    </p:spTree>
    <p:extLst>
      <p:ext uri="{BB962C8B-B14F-4D97-AF65-F5344CB8AC3E}">
        <p14:creationId xmlns:p14="http://schemas.microsoft.com/office/powerpoint/2010/main" val="2360088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092F3-695B-28D0-3962-43252C3A1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B6D8BA-7464-283A-56DF-F6B780BD6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Zjednodušené formuláře – aktuality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21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B6477-CE4B-09B4-7BA4-FFF7DB68B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F930E6-B5C2-2CB6-87CE-91356D4CB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9BDD1-A4BF-2C96-A7A5-783EECE19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78B64C-F84E-798E-3741-4E8A11EE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Akreditace a atestace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A57867-F8CD-0E2D-2DE8-641CA98A2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>
            <a:normAutofit fontScale="55000" lnSpcReduction="20000"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5 atestačních středisek – </a:t>
            </a:r>
            <a:r>
              <a:rPr lang="cs-CZ" sz="3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Equica</a:t>
            </a: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, </a:t>
            </a:r>
            <a:r>
              <a:rPr lang="cs-CZ" sz="3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Relsie</a:t>
            </a: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, EZÚ, Krula, </a:t>
            </a:r>
            <a:r>
              <a:rPr lang="cs-CZ" sz="3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TayllorCox</a:t>
            </a:r>
            <a:endParaRPr lang="cs-CZ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spcAft>
                <a:spcPts val="750"/>
              </a:spcAft>
            </a:pPr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Atestační středisko stanoví dobu, za kterou musí proběhnout opětovně atestace na dobu kratší než 5 let v případě, že:</a:t>
            </a:r>
          </a:p>
          <a:p>
            <a:pPr marL="742950" lvl="1" indent="-285750" algn="l">
              <a:spcAft>
                <a:spcPts val="750"/>
              </a:spcAft>
              <a:buFont typeface="+mj-lt"/>
              <a:buAutoNum type="arabicPeriod"/>
            </a:pPr>
            <a:r>
              <a:rPr lang="cs-CZ" sz="33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Atest je vydán s výhradou. V takovém případě může být atest udělen nejdéle na 2 roky.</a:t>
            </a:r>
          </a:p>
          <a:p>
            <a:pPr marL="742950" lvl="1" indent="-285750" algn="l">
              <a:spcAft>
                <a:spcPts val="750"/>
              </a:spcAft>
              <a:buFont typeface="+mj-lt"/>
              <a:buAutoNum type="arabicPeriod"/>
            </a:pPr>
            <a:r>
              <a:rPr lang="cs-CZ" sz="33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Atestovaný orgán veřejné správy nemá připojeny své ISVS na referenční rozhraní veřejné správy pro účely vazeb na ISVS jiného OVS. V takovém případě může být atest udělen nejdéle na 2 roky.</a:t>
            </a:r>
          </a:p>
          <a:p>
            <a:pPr marL="742950" lvl="1" indent="-285750" algn="l">
              <a:spcAft>
                <a:spcPts val="750"/>
              </a:spcAft>
              <a:buFont typeface="+mj-lt"/>
              <a:buAutoNum type="arabicPeriod"/>
            </a:pPr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Atestovaný orgán veřejné správy nemá zajištěnou identifikaci a autentizaci fyzických osob, u kterých se vyžaduje prokázání totožnosti pomocí kvalifikovaného systému. V takovém případě může být atest udělen nejdéle na 2 roky.</a:t>
            </a:r>
          </a:p>
          <a:p>
            <a:pPr marL="742950" lvl="1" indent="-285750" algn="l">
              <a:spcAft>
                <a:spcPts val="750"/>
              </a:spcAft>
              <a:buFont typeface="+mj-lt"/>
              <a:buAutoNum type="arabicPeriod"/>
            </a:pPr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Atestovaný orgán veřejné správy nemá zajištěnou vazbu svých ISVS na ISVS jiného OVS prostřednictvím CMS. V takovém případě může být atest udělen nejdéle na 2 roky.</a:t>
            </a:r>
          </a:p>
          <a:p>
            <a:pPr marL="742950" lvl="1" indent="-285750" algn="l">
              <a:spcAft>
                <a:spcPts val="750"/>
              </a:spcAft>
              <a:buFont typeface="+mj-lt"/>
              <a:buAutoNum type="arabicPeriod"/>
            </a:pPr>
            <a:r>
              <a:rPr lang="cs-CZ" sz="3300" b="1" dirty="0">
                <a:ln>
                  <a:solidFill>
                    <a:schemeClr val="bg1"/>
                  </a:solidFill>
                </a:ln>
              </a:rPr>
              <a:t>Atestovaný orgán veřejné správy nemá souhlasná stanoviska sekce Hlavního architekta eGovernmentu DIA na projekty architektonických změn svých ISVS. V takovém případě může být atest udělen nejdéle na 2 roky.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DIA neschvaluje IK OVS – je jí pouze předložena na vědomí. DIA využívá IK OVS jako nástroj kontroly – splnění IKČR, projekty ISVS, atd.</a:t>
            </a:r>
          </a:p>
        </p:txBody>
      </p:sp>
    </p:spTree>
    <p:extLst>
      <p:ext uri="{BB962C8B-B14F-4D97-AF65-F5344CB8AC3E}">
        <p14:creationId xmlns:p14="http://schemas.microsoft.com/office/powerpoint/2010/main" val="429316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D9FF8-6267-4B24-7AAC-E85979FA3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299271-997D-73E0-2FC4-ED0951E86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ISDŘ ISVS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05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1EF8C-CFD2-83A0-5B7E-91ECB38AB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090F0A-ED6A-9B6C-5A41-E44942390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ISDŘ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79F469-3879-FE6C-9A28-13B1235F5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>
            <a:normAutofit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 1.7. v pilotním provozu 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 1.9. v ostrém provozu 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SN866 je stále ve třetím čtení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Rozvoj a rozšiřování 2026+</a:t>
            </a:r>
          </a:p>
        </p:txBody>
      </p:sp>
    </p:spTree>
    <p:extLst>
      <p:ext uri="{BB962C8B-B14F-4D97-AF65-F5344CB8AC3E}">
        <p14:creationId xmlns:p14="http://schemas.microsoft.com/office/powerpoint/2010/main" val="1595197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CFCC-F104-6589-E049-7AB3929B5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6E208C-F93C-74E0-C7AD-37A2E997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3282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9D113-2CF6-4E15-0F57-1D3D5F37F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994126-C2F7-D115-DDB5-40D9F4860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MMR a ZoPDS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7E81F5-C63F-386E-512D-E98D85C7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>
            <a:normAutofit fontScale="92500" lnSpcReduction="20000"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§ 3 odst. 1 ZoPDS - Uživatel služby má právo využívat digitální službu a orgán veřejné moci má povinnost poskytovat digitální službu 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OVM zřizuje celou řadu příspěvkových organizací, které poskytují občanům různé služby a často je </a:t>
            </a:r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těch služeb dohromady více než poskytuje samotný OVM. </a:t>
            </a:r>
          </a:p>
          <a:p>
            <a:r>
              <a:rPr lang="cs-CZ" sz="3500" b="1" dirty="0">
                <a:ln>
                  <a:solidFill>
                    <a:schemeClr val="bg1"/>
                  </a:solidFill>
                </a:ln>
              </a:rPr>
              <a:t>Příspěvkové organizace zřízené OVM nejsou OVM. Tedy ZoPDS se na ně automaticky neuplatňuje. Výjimka může nastat jen tehdy, pokud by jim zákon výslovně svěřil výkon veřejné moci, což se ale v drtivé většině případech neděje. </a:t>
            </a:r>
          </a:p>
        </p:txBody>
      </p:sp>
    </p:spTree>
    <p:extLst>
      <p:ext uri="{BB962C8B-B14F-4D97-AF65-F5344CB8AC3E}">
        <p14:creationId xmlns:p14="http://schemas.microsoft.com/office/powerpoint/2010/main" val="806397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46C97-A67D-A3D7-0B41-491B8D97D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866D1E-FB19-6A25-CE0C-2B85D5441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653"/>
            <a:ext cx="10515600" cy="1325563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MMR a ZoPDS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C63F241-C40E-BE66-DE29-8A221DDFC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216"/>
            <a:ext cx="10515600" cy="5008418"/>
          </a:xfrm>
        </p:spPr>
        <p:txBody>
          <a:bodyPr>
            <a:normAutofit/>
          </a:bodyPr>
          <a:lstStyle/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Příklad: Příspěvková organizace Hřbitovy a pohřební služby hl. m. Prahy nemusí poskytovat službu "převedení hrazení pohřebních míst na jiný subjekt" jako digitální službu. </a:t>
            </a: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Opatření: Rozšířit paragraf tak, aby platil i na příspěvkové organizace zřízené OVM. Uživatel služby má právo využívat digitální službu a orgán veřejné moci nebo příspěvková organizace jím zřízená, má povinnost poskytovat digitální službu</a:t>
            </a:r>
          </a:p>
        </p:txBody>
      </p:sp>
    </p:spTree>
    <p:extLst>
      <p:ext uri="{BB962C8B-B14F-4D97-AF65-F5344CB8AC3E}">
        <p14:creationId xmlns:p14="http://schemas.microsoft.com/office/powerpoint/2010/main" val="3979828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DNS Cloudových služeb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Metodický pokyn pro IK OVS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Metodika modelování a model vzorového OVM –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ISDŘ ISVS – 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Aktuality akreditace a atestace dlouhodobého řízení –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Zjednodušené formuláře – aktuality –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877078"/>
            <a:ext cx="11296691" cy="577085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Metodické doporučení ke ztotožňování fyzických osob u SPUÚ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https://archi.gov.cz/znalostni_baze:ztotoznovani_spuu?do=diff&amp;rev2%5B0%5D=1635324441&amp;rev2%5B1%5D=1746772063&amp;difftype=sidebyside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Souhlas</a:t>
            </a:r>
            <a:r>
              <a:rPr lang="en-US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s </a:t>
            </a:r>
            <a:r>
              <a:rPr lang="en-US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využitím</a:t>
            </a:r>
            <a:r>
              <a:rPr lang="en-US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n-US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údajů</a:t>
            </a:r>
            <a:r>
              <a:rPr lang="en-US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n-US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uživatele</a:t>
            </a:r>
            <a:r>
              <a:rPr lang="en-US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n-US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služby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https://archi.gov.cz/znalostni_baze:souhlas_vyuziti_udaju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Zjednodušené formuláře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https://archi.gov.cz/znalostni_baze:zjednodusene_formulare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Jednotná digitální brána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https://archi.gov.cz/znalostni_baze:sdg_oots?do=diff&amp;rev2%5B0%5D=1735806324&amp;rev2%5B1%5D=1752496452&amp;difftype=sidebyside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Akreditace a atestace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6"/>
              </a:rPr>
              <a:t>https://archi.gov.cz/znalostni_baze:akreditace_atestace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2025/4/3/U2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7DFD6-43CD-98DF-B108-CFDD5DD31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6102FE-B7C2-FAB9-9C2A-09AD74D22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Nasazení služeb do provozu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2A9132F-26B1-4C9C-79AD-EBFFF13DF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Máte nové služby, které budete nasazovat v dohledné době?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 důvodu voleb bude „</a:t>
            </a:r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freeze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“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7840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8254</TotalTime>
  <Words>1013</Words>
  <Application>Microsoft Office PowerPoint</Application>
  <PresentationFormat>Širokoúhlá obrazovka</PresentationFormat>
  <Paragraphs>102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6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Nasazení služeb do provozu</vt:lpstr>
      <vt:lpstr>DNS cloudových služeb</vt:lpstr>
      <vt:lpstr>Metodický pokyn pro IK OVS</vt:lpstr>
      <vt:lpstr>Metodický pokyn pro IK OVS</vt:lpstr>
      <vt:lpstr>Metodika modelování a model vzorového OVM</vt:lpstr>
      <vt:lpstr>Metodika modelování a model vzorového OVM</vt:lpstr>
      <vt:lpstr>Zjednodušené formuláře – aktuality </vt:lpstr>
      <vt:lpstr>Akreditace a atestace</vt:lpstr>
      <vt:lpstr>Akreditace a atestace</vt:lpstr>
      <vt:lpstr>ISDŘ ISVS </vt:lpstr>
      <vt:lpstr>ISDŘ</vt:lpstr>
      <vt:lpstr>Otázky a nejasnosti členů pracovní skupiny</vt:lpstr>
      <vt:lpstr>MMR a ZoPDS</vt:lpstr>
      <vt:lpstr>MMR a ZoPDS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117</cp:revision>
  <dcterms:created xsi:type="dcterms:W3CDTF">2021-01-27T09:19:54Z</dcterms:created>
  <dcterms:modified xsi:type="dcterms:W3CDTF">2025-07-25T09:05:04Z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